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3" r:id="rId3"/>
    <p:sldId id="304" r:id="rId5"/>
    <p:sldId id="257" r:id="rId6"/>
    <p:sldId id="258" r:id="rId7"/>
    <p:sldId id="259" r:id="rId8"/>
    <p:sldId id="261" r:id="rId9"/>
    <p:sldId id="260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7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语文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62965" y="1421130"/>
            <a:ext cx="10466070" cy="4015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用在总说性词语后面，表示提起下文。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军队政治工作的三大原则：第一是官兵一致，第二是军民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一致，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第三是瓦解敌军。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④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用在需要解释的词语后面，表示引出解释和说明。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本店经营品种：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服装、鞋帽、钟表、玩具和家用电器。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41020" y="958850"/>
            <a:ext cx="11122660" cy="5824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“XX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形式放在同一个人说的两句话中间时，不用冒号，用逗号。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过来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他对我说：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这边看得清楚些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过来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他对我说，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这边看得清楚些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（应把冒号改为逗号）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“XX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在前时，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字后面用冒号。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徐特立说：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任何人都应该有自尊心，自信心，独立性，不然就是奴才。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83970" y="30670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易错例析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40080" y="566420"/>
            <a:ext cx="10878820" cy="5868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“XX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在后时，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字后面用句号。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任何人都应该有自尊心，自信心，独立性，不然就是奴才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徐特立说。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④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避免一个冒号范围里再套用冒号。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心理学研究表明：影响儿童心理发展有三个重要因素：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遗传、环境和教育。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改为：心理学研究表明，影响儿童心理发展有三个重要因素：遗传、环境和教育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第一个冒号应改作逗号）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41020" y="1456055"/>
            <a:ext cx="11122660" cy="4092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据介绍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等转述的文字后不能用冒号，要用逗号。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据生物学家说，在一千万只昆虫中才能发现一只这样的变异品种，自然是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物以稀为贵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改为：据生物学家说，在一千万只昆虫中才能发现一只这样的变异品种，自然是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物以稀为贵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据介绍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等转述的文字后不能用冒号，要用逗号）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919220" y="3112770"/>
            <a:ext cx="4353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引号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7900" y="358775"/>
            <a:ext cx="2827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三、引号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4127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7510" y="2031365"/>
            <a:ext cx="11396980" cy="4561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行文中直接引用的话，用引号标示。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要普及现代信息技术教育，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计算机要从娃娃抓起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行文中需要着重说明的词语，用引号标示。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坤包、坤表、坤车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，意思是女式的，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女用的。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行文中具有特殊含义的词语，用引号标示。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像这样奉行本本主义、不懂得理论联系实际的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理论家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越少越好。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93470" y="148336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基本用法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56590" y="1633220"/>
            <a:ext cx="10878820" cy="4213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句首引用句作为全句的主语，不能独立存在，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删除引用句句末点号。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乱花渐欲迷人眼，浅草才能没马蹄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是白居易用文字为春天画的一幅画。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乱花渐欲迷人眼，浅草才能没马蹄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是白居易用文字为春天画的一幅画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删除引用句句号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33195" y="66421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易错例析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8010" y="1068070"/>
            <a:ext cx="10878820" cy="47224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句尾引用句作为全句的宾语，不能独立存在，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删除或外置引用句句末点号。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日是世界环境日，为了倡导公众积极参与环境保护，今年我国确定的主题是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共建生态文明，共享绿色未来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改为：每年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日是世界环境日，为了倡导公众积极参与环境保护，今年我国确定的主题是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共建生态文明，共享绿色未来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。（外置引用句句号）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56590" y="499110"/>
            <a:ext cx="10878820" cy="5859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并列的引文之间可以不使用任何标点符号。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鱼传尺素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鸿雁传书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，代代相因、世世相袭。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引语独立成句且意思完整，则为直接引用，句末标点符号放在后引号里，即直接引用引号内。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看到这幅春水墨画，我直接联想到韩愈的诗句：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天街小雨润如酥，草色遥看近却无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引文不完整或者只作句子的一部分，则为间接引语，句末点号放在引号外面且前引号前面不用冒号，即间接引用引号外。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一年之计在于春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，刚起头，有的是功夫，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有的是希望。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830955" y="3112770"/>
            <a:ext cx="4353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书名号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5365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2985" y="428625"/>
            <a:ext cx="3415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四、书名号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73095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7510" y="2286000"/>
            <a:ext cx="11396980" cy="4041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书名、篇名、报纸名、刊物名，用书名号标示。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《三国演义》《人的正确思想是从哪里来的？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》《参考消息》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《大众电影》《瞭望》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法律、规章、规定、合同等文书的标题，用书名号标示。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《新闻出版统计管理办法》《汉语拼音方案》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22985" y="154305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基本用法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35305" y="358140"/>
            <a:ext cx="11128375" cy="4041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文化产品（电影、戏剧、绘画、歌曲、舞蹈、摄影、邮票等）的题目，用书名号标示。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影片《红高粱》、小提琴协奏曲《梁祝》、独舞《月光下》、黑白摄影《救死扶伤》、董希文的《开国大典》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石雕《和平》、湘绣《龙凤呈祥》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特种邮票《中国皮影》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相声《钓鱼》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小品《英雄母亲的一天》、游戏软件《仙剑奇侠传》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5305" y="4556125"/>
            <a:ext cx="11128375" cy="2164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报纸、杂志、电台、电视台的栏目与板块名称，用书名号标示。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该报《人民子弟兵》专栏、副刊《笔会》、中央电视台专题节目《体育沙龙》、北京文艺台《周末三人谈》专题节目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45465" y="958850"/>
            <a:ext cx="11101070" cy="5772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当报纸杂志等的名称可以作为单位名出现的时候，不用书名号。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作家莫言的散文集《会唱歌的墙》，早在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1998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年就由《人民日报》发行出版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改为：作家莫言的散文集《会唱歌的墙》，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早在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1998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年就由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人民日报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发行出版。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书的合称，不是一部作品，不能用书名号。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《四书》之一的《大学》里这样说：一个人教育的出发点是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格物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致知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之一的《大学》里这样说：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一个人教育的出发点是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格物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致知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54125" y="30670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易错例析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45465" y="542925"/>
            <a:ext cx="11101070" cy="5772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话题、启事、研讨会、座谈会、作品展览的名称，比赛活动、调查活动、征文活动的名称，课程、学科、课题的名称，培训班、报社、出版社的名称，奖品、奖状、商标的名称均不能使用书名号，有时为了表示强调可以使用引号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以《团结、友谊、交融、发展》为主题的第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届世界乒乓球锦标赛，今天在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上海东方明珠电视塔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广场隆重开幕。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团结、友谊、交融、发展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为主题的第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届世界乒乓球锦标赛，今天在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上海东方明珠电视塔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广场隆重开幕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书名号改为双引号）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2610" y="2244090"/>
            <a:ext cx="11101070" cy="2741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他看到某大学主办的《中国文化讲习班》的招生启事，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立刻就报了名。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改为：他看到某大学主办的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中国文化讲习班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的招生启事，立刻就报了名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书名号改为双引号）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45465" y="542925"/>
            <a:ext cx="11101070" cy="5772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书名、具体文件名、文章名、杂志名、报刊名、邮票名、歌曲名、图画名、条例、细则、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法律法规名、电视剧名、电影名等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用书名号表示。</a:t>
            </a:r>
            <a:endParaRPr lang="zh-CN" altLang="en-US" sz="2800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他的一篇文章在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语文报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上发表了。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改为：他的一篇文章在《语文报》上发表了。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歌曲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吉祥三宝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具有浓郁的生活气息和鲜明的民族特色，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深受广大青少年喜爱。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改为：歌曲《吉祥三宝》具有浓郁的生活气息和鲜明的民族特色，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深受广大青少年喜爱。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2610" y="542925"/>
            <a:ext cx="11101070" cy="5772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西城区在全市率先推出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保护和促进老字号发展若干意见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。这是西城区保护和促进区域百家老字号发展的根本性文件。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改为：西城区在全市率先推出《保护和促进老字号发展若干意见》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这是西城区保护和促进区域百家老字号发展的根本性文件。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日起施行的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北京市生活垃圾管理条例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确立了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产生收费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垃圾分类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两项制度。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日起施行的《北京市生活垃圾管理条例》确立了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产生收费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垃圾分类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两项制度。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03860" y="753110"/>
            <a:ext cx="11383645" cy="5207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⑤已写的文章用书名号，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没写的文章用引号。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她的一篇作文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雨落下来的时候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，被青年文摘杂志选登了。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改为：她的一篇作文《雨落下来的时候》，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被青年文摘杂志选登了。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我们可以结合自己的所见所闻，以《君子爱财，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取之有道》为题写一篇文章。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改为：我们可以结合自己的所见所闻，以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君子爱财，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取之有道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为题写一篇文章。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830955" y="3112770"/>
            <a:ext cx="4353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省略号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5210" y="428625"/>
            <a:ext cx="2976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五、省略号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5087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7510" y="2106930"/>
            <a:ext cx="11396980" cy="44208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话语的省略，用省略号标示。</a:t>
            </a:r>
            <a:endParaRPr lang="zh-CN" altLang="en-US" sz="2800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那孩子含着泪唱着：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世上只有妈妈好，没妈的孩子像根草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…”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各种鲜花争奇斗艳：菊花、玫瑰、马蹄莲、郁金香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话语的断断续续，用省略号标示。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他吃力地张开嘴：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坚持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…”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45210" y="148336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基本用法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2415" y="2355215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第一节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语言文字运用</a:t>
            </a:r>
            <a:endParaRPr lang="zh-CN" altLang="en-US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8975" y="4202430"/>
            <a:ext cx="108134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专题五</a:t>
            </a:r>
            <a:r>
              <a:rPr lang="en-US" altLang="zh-CN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正确使用标点符号</a:t>
            </a:r>
            <a:endParaRPr lang="zh-CN" altLang="en-US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39420" y="1040765"/>
            <a:ext cx="11313160" cy="56426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省略号和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云云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都可以表示列举的省略，但两者不能同时使用，要删去其一。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打开报纸，满纸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界面友好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功能强大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云云，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让人恨不得马上就掏钱。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改为：打开报纸，满纸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界面友好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功能强大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让人恨不得马上就掏钱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（删去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云云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低碳生活要从身边点滴小事做起，如随手关灯，出门选乘公交车等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改为：低碳生活要从身边点滴小事做起，如随手关灯，出门选乘公交车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（删去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93800" y="32131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易错例析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83210" y="610235"/>
            <a:ext cx="11625580" cy="5638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省略号后的点号一般应去掉，因为连文字都省了，点号自然也不必保留。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雄伟庄严的人民大会堂，是首都最著名的建筑之一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那壮丽的廊柱，淡雅的色调，以及四周层次繁多的建筑立面，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组成了一幅绚丽的图画。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如果你有什么理想，请一个人或三五个朋友一起，在山巅、海边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向着天空、群山、大海大声喊出你们的希望，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让天地为你们作证。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改为：如果你有什么理想，请一个人或三五个朋友一起，在山巅、海边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向着天空、群山、大海大声喊出你们的希望，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让天地为你们作证。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88315" y="784860"/>
            <a:ext cx="11216005" cy="5288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省略号前如果是顿号、逗号、分号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要省掉。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一群马，在公孙龙眼里是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非白马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，是黑马、青马、黄马、棕马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的综合。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一个人从小到大，要上学，要交友，要找工作，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没有哪一样离得开与人交流，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因此交往能力显得尤为重要。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改为：一个人从小到大，要上学，要交友，要找工作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没有哪一样离得开与人交流，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因此交往能力显得尤为重要。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919220" y="3112770"/>
            <a:ext cx="4353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顿号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5365" y="428625"/>
            <a:ext cx="2402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六、顿号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60320" y="56261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74980" y="2721610"/>
            <a:ext cx="11242040" cy="2685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句子内部并列的词语之间需要停顿时，用顿号。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在人类发展史上，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产权载体已先后出现了自然物、劳动产品、商品、货币、债券与股票等多种形式。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15365" y="159512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基本用法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88315" y="1031240"/>
            <a:ext cx="11216005" cy="5586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概数中间不能用顿号。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我第一次见到他，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他大约是七、八岁。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改为：我第一次见到他，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他大约是七八岁。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并列结构内部又包含并列词语时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为了分清层次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有的用顿号的地方可以提升为逗号。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房山的十渡、石花洞、怀柔的雁栖湖、延庆的龙庆峡等，都是京郊的风景名胜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改为：房山的十渡、石花洞，怀柔的雁栖湖，延庆的龙庆峡等，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都是京郊的风景名胜。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54760" y="26225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易错例析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88315" y="1280795"/>
            <a:ext cx="11216005" cy="4192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名词加了语气词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啦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呀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啊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等就成了短语，此时改逗号，不用顿号。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家乡的美食有哪些？您一定会说出一大串儿：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什么豆汁儿啦、炒肝啦、爆肚啦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改为：家乡的美食有哪些？您一定会说出一大串儿：什么豆汁儿啦，炒肝啦，爆肚啦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88315" y="636270"/>
            <a:ext cx="11216005" cy="5586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并列短语作为分句出现时，用逗号，不用顿号。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难道说工期紧、任务重、难度大，就可以不顾工程的质量而随意改变设计方案吗？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改为：难道说工期紧，任务重，难度大，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就可以不顾工程的质量而随意改变设计方案吗？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相邻两个数字连用，有时不是表示概数，而是一种缩略形式，中间要加顿号。</a:t>
            </a:r>
            <a:endParaRPr lang="zh-CN" altLang="en-US" sz="2800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初中一、二年级，国棉六、七厂，八、九两个月，退居二、三线，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号楼，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路无轨电车。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72135" y="1366520"/>
            <a:ext cx="11047095" cy="4124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甚至，尤其，直至，特别是，以及，还有，包括，并且，或者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等连词前面不能用顿号。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由于商品供求往往随着不同区域、不同季节、甚至不同客流成分的变化而变化，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所以采购者应当及时把握需求信息。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改为：由于商品供求往往随着不同区域、不同季节，甚至不同客流成分的变化而变化，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所以采购者应当及时把握需求信息。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11810" y="1388110"/>
            <a:ext cx="11169015" cy="4081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五年来，此装置先后取得了一系列具有自己特色、并达到国际先进水平的物理参数和指标，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引起国际核聚变界的广泛关注。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改为：五年来，此装置先后取得了一系列具有自己特色，并达到国际先进水平的物理参数和指标，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引起国际核聚变界的广泛关注。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如果后天下雨、或者我突然有事，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我就不能到你那儿去了。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改为：如果后天下雨，或者我突然有事，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我就不能到你那儿去了。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919220" y="3112770"/>
            <a:ext cx="4353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问号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7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919220" y="3112770"/>
            <a:ext cx="4353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括号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2505" y="448310"/>
            <a:ext cx="2417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七、括号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33015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74980" y="2721610"/>
            <a:ext cx="11242040" cy="2685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行文中注释性的文字，用括号标示。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当时，市委决定由一名叫李什么茹（我记不清名字了）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的演员领衔主演《白蛇传》。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56970" y="160845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基本用法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72135" y="1285240"/>
            <a:ext cx="11047095" cy="5226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注释句子里的某些词语，括号里面的解释文字最后不能用点号。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我从他那里知道数学家黎曼（他说了国籍，但我没记住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1859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年提出的猜想就像一座巍峨的山峰，吸引了众多数学家去攀登，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但谁也没能登顶。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改为：我从他那里知道数学家黎曼（他说了国籍，但我没记住）在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1859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年提出的猜想就像一座巍峨的山峰，吸引了众多数学家去攀登，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但谁也没能登顶。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91590" y="41084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易错例析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72135" y="229870"/>
            <a:ext cx="11047095" cy="6398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括号位置不当。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如果国家主权遭到贬损或剥夺，个人的一切就将失去保障（包括人权在内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改为：如果国家主权遭到贬损或剥夺，个人的一切（包括人权在内）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就将失去保障。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我市上半年工业总产值增幅和乡（含乡）以上工业总产值增幅分居全省领先水平。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改为：我市上半年工业总产值增幅和乡以上（含乡）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工业总产值增幅分居全省领先水平。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101090" y="1308100"/>
            <a:ext cx="9915525" cy="42405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世纪末，能源危机、人口过剩、资源破坏（尤其是淡水资源）、环境恶化，以及接连不断的灾变，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向人类敲起了警钟。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改为：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世纪末，能源危机、人口过剩、资源（尤其是淡水资源）破坏、环境恶化，以及接连不断的灾变，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向人类敲起了警钟。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4785" y="438785"/>
            <a:ext cx="23164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一、问号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32125" y="57277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10590" y="2660015"/>
            <a:ext cx="10370185" cy="3348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疑问句末尾用问号。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那里的冬天冷吗？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反问句末尾一般用问号。</a:t>
            </a:r>
            <a:endParaRPr lang="zh-CN" altLang="en-US" sz="2800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所有这些，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难道不是事实吗？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73225" y="171450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基本用法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11225" y="1848485"/>
            <a:ext cx="10370185" cy="4081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倒装问句，全句末尾用问号。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明天放假吗，张老师？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形似问句，实则陈述，不用问号。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我不知道这件事是谁做的，但我猜做这件事的人一定对我们的情况比较熟悉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40840" y="75374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易错例析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10590" y="514985"/>
            <a:ext cx="10370185" cy="6072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选择问句，全句末尾用问号。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小明在整个赛季中都会成为关注的目标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这到底是什么原因呢？是他的肤色，他的执着，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还是他成功以后的低调？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一句话中的多个问句，是从不同角度发问的，并不是选择问句，则每句都用问号。</a:t>
            </a:r>
            <a:endParaRPr lang="zh-CN" altLang="en-US" sz="2800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南京长江大桥远看是一道直线，直线美不美？这种设计符合新的审美观吗？我们对这两个问题，不宜笼统地提问，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也不能笼统地答复。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919220" y="3112770"/>
            <a:ext cx="4353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冒号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88110" y="448310"/>
            <a:ext cx="2954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二、冒号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5021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10590" y="2091055"/>
            <a:ext cx="10466070" cy="4561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用在称呼语后面，表示提起下文。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同志们：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第十六届体育运动大会现在开幕。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用在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问、答、说、想、认为、指出、宣布、证明、发现、透露、表明、例如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一类动词的后面，表示提起下文。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绝大多数人都这样认为：昆虫度过了严寒的冬季，到了春天，天气转暖，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它就会苏醒过来活动。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41475" y="154305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基本用法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5987</Words>
  <Application>WPS 演示</Application>
  <PresentationFormat>宽屏</PresentationFormat>
  <Paragraphs>293</Paragraphs>
  <Slides>46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Arial</vt:lpstr>
      <vt:lpstr>宋体</vt:lpstr>
      <vt:lpstr>Wingdings</vt:lpstr>
      <vt:lpstr>Wingdings</vt:lpstr>
      <vt:lpstr>微软雅黑</vt:lpstr>
      <vt:lpstr>方正粗黑宋简体</vt:lpstr>
      <vt:lpstr>黑体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161</cp:revision>
  <dcterms:created xsi:type="dcterms:W3CDTF">2019-06-19T02:08:00Z</dcterms:created>
  <dcterms:modified xsi:type="dcterms:W3CDTF">2025-09-01T02:53:43Z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2052-11.8.2.10393</vt:lpwstr>
  </property>
  <property fmtid="{D5CDD505-2E9C-101B-9397-08002B2CF9AE}" pid="3" name="ICV">
    <vt:lpwstr>883A29F99E1543FE857427EC3D3780A7_11</vt:lpwstr>
  </property>
</Properties>
</file>