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5615" y="1751965"/>
            <a:ext cx="11188065" cy="4724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有的考生审题不清，内容与标题没有内在联系，甚至风马牛不相及，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这样的文章直接影响整体得分。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考场作文中，审题立意如能准确到位，作文就成功了一半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但有些考生不重视审题，往往是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我想写什么就写什么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我喜欢怎样写就怎样写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，陷入立意庸俗、曲解题意、立意偏颇、文章大而空洞等陷阱，结果文章偏离了题意，即使辞采丰富，也会令人读起来索然寡味，不会受到阅卷老师的青睐，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其结果不言而喻。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57613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看文章内容是否与标题一致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0" y="315595"/>
            <a:ext cx="6390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二、作文中心明确</a:t>
            </a:r>
            <a:r>
              <a:rPr lang="zh-CN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突出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52870" y="49276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4665" y="1296670"/>
            <a:ext cx="11169015" cy="1385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中心明确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是作文的基本要求，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中心突出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是较高要求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考生在审题立意准确的前提下，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如何实现作文中心明确、突出呢？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2916555"/>
            <a:ext cx="35718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开门见山最得宜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665" y="3595370"/>
            <a:ext cx="11169650" cy="3157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一篇考场作文，若不能在最快的时间里抛出写作主旨，极有可能招来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主题隐晦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之嫌，而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开门见山，开篇显旨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，就会收到立竿见影之效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例如一考生在文章首段即直奔主题：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人该朝着自己的目标努力奋斗，也该思考对社会的贡献和价值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开门见山，并在此基础上结合生活实际，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全面诠释自己的观点。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156335"/>
            <a:ext cx="11188065" cy="1433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就是指文章的中心、主题。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所谓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卒章显志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，是指在文章结尾时，用一两句话点明中心、主题的手法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9535" y="405130"/>
            <a:ext cx="34531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卒章显志亦别忘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9535" y="2792730"/>
            <a:ext cx="34531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主体强化是关键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85" y="3476625"/>
            <a:ext cx="11188065" cy="3240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要想真正表明写作意图与表达中心，文章主体在中心思想的强化彰显方面尤为重要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例如优秀作文《非宁静无以致远》，考生在中间部分，巧妙地运用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非宁静无以致远，伟人正是懂得寻找宁静才能够成功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我们又凭什么藐视一切？我们又怎能不屑那一颗宁静之心？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等语，突出中心，彰显主旨，观点鲜明，思想深刻，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启人心智。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908175"/>
            <a:ext cx="11188065" cy="3667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近年来，不少优秀作文在标题的拟定、题记的设置方面颇具匠心，归结到一点就是：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这些标题和题记大都既富有文采，又突出了作文主题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。例如《愿赤心长留》《做人要与众不同》《正视批评，成就谦谦君子之风》等，均为标题显旨；《穷其可能》借用康德的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我的人生就是要穷尽一切可能性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做题记，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都很巧妙地凸显了文章中心。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36391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拟标题记有妙方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0" y="530225"/>
            <a:ext cx="5690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三、作文的开头</a:t>
            </a:r>
            <a:r>
              <a:rPr lang="zh-CN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结尾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26455" y="66357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1810" y="1747520"/>
            <a:ext cx="11169015" cy="4493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古人云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凤头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猪肚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豹尾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，一篇文章，一分为三，开头、结尾各占一份，其重要性不用多言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由于时间限制，阅卷老师不可能对每位考生的文章细嚼慢咽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因此，美丽精巧的开头，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未成曲调先有情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，大放异彩的结尾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回眸一笑百媚生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，无疑会迅速抓住阅卷老师的心。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怎样打造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凤头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豹尾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，使文章雨疏风骤各相宜呢？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考生不妨从以下三个方面入手：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908175"/>
            <a:ext cx="11188065" cy="3667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记叙含蓄，议论直露，文章文体不同，开头结尾有异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拟写文章时，一定要根据所写文体确定开头和结尾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此外，语言风格不同，开头结尾的特点也不尽相同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同是政论散文，苏洵的《六国论》语言朴实，开头结尾也朴实无华；贾谊的《过秦论》辞采华丽，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开头结尾自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然妙语连珠。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48628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契合文体，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风格一致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579245"/>
            <a:ext cx="11188065" cy="4618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辞采醉人是作文取胜的重要方法，而开头和结尾又是考生展示自己文采的窗口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在契合文体、风格一致的前提下，考生要多借助艺术手法，尤其是修辞手法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，使文章或语含灵性，或富有哲理，或二者兼而有之。例如一考生优秀作文《勇是心之翼》的结尾：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没人能驱散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那令人担惊受怕的黑暗，那便面对黑暗，乌云背后就是幸福线；没人能阻止困难的来临，那便昂首而过，用堂堂正正的手，切出方方正正的灵魂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该结尾富有哲理。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48628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语含灵性，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富有哲理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861820"/>
            <a:ext cx="11188065" cy="3969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既然把文章开头比作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凤头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狮头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，把文章结尾比作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豹尾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，除其特有寓意外，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短小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也许是其重要内涵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开头结尾，宜精宜短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开篇兜圈，结尾拉杂，都是作文所忌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一般来说，开头结尾最好不超过一百字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。而且，开头结尾的作用不同，其内容也应各有侧重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开篇重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（导入），最好点题，析题；结尾重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（归结），最好总结，升华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48628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宜精宜短，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各有侧重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0" y="663575"/>
            <a:ext cx="3821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四、作文的文采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29125" y="83502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4665" y="2105660"/>
            <a:ext cx="111690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有文采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是作文发展等级的要求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写文章能将自己的思想情感表达清楚只是一个初级阶段，而要使文章上升到一个更高的层次，就要做到生动有文采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怎样才能运用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生花妙笔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绘就华章呢？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考生可从以下方面着手：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096010"/>
            <a:ext cx="11188065" cy="4665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将众人眼中的形象转化为独一无二的审美对象。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例如优秀作文《宿命》中写道：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我梦见我被屠夫送进了屠宰场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那儿陈列着一行一行的猪头，一列一列的猪肉，我明白，我们身上的猪头、猪肉、猪肠通通不是我们的，除了我们自己的灵魂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作者用非常形象的语言表现了一头小猪梦中对自己悲惨命运的描述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这个动词和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一行一行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一列一列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两个数量词的复沓把小猪内心强烈的恐惧表现得淋漓尽致。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096010"/>
            <a:ext cx="11188065" cy="4665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将论证过程由纯逻辑的推理转化为形象丰满的图景展现。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例如优秀作文《点亮万家灯火》中写道：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戒者，乃戒心、戒备，实在要不得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就好比在凛冽的寒风中饥寒交迫的时候，突然有人端来一笼热腾腾的包子，你却嗤之以鼻，眉眼高扬，啐了一口唾沫，拂袖而去，这该是多么让人心寒！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这些语言避免了纯逻辑的推理，将抽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象、乏味的论证过程演绎成了一幅幅血肉丰满的图景，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让人对社会冷漠、世态炎凉更有一种切肤之痛。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1096010"/>
            <a:ext cx="11188065" cy="4665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让生活中的细节通过生动的描写焕发出生机。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例如优秀作文《一件小事》中写道：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那只蜘蛛不停地挪动着它那可怕的腿，慢慢地向我逼近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我似乎能想象到它的眼睛里闪烁着怎样凌厉的光芒，它晃动的腿上一根根绒毛怎样摩擦，怎样从它的嘴里吐出一根长长的蛛丝将我包裹，一点一点地吞噬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作者通过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蜘蛛不停挪动的腿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眼睛里凌厉的光芒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晃动的腿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一根根绒毛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等描写把一个小生命绝处求生的情状生动地描摹了出来。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3040" y="296735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五节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写作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作文的审题立意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0" y="315595"/>
            <a:ext cx="5317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一、作文的审题立意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89880" y="47117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2445" y="1377315"/>
            <a:ext cx="11169015" cy="5386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审题立意，是作文的第一关，也是最关键的一步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审题是指通过对文章题目、材料等诸多要素的审察、辨析、思考来准确把握题意指向和题意范围，再选用适合的文体和表达方式，并据此立意构思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作文的审题，关系到文章中心思想的确立、材料的选择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审题的成功与否，将影响全篇内容是否符合题目要求，决定着构思能否按正确的方向展开，可见其重要性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而文以意为主，因此审题与立意又密不可分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清代王夫之说：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意犹帅也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无帅之兵，谓之乌合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立意是一篇文章的根本，它直接关系到文章的选材、布局，乃至文章思想的深度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1810" y="1052830"/>
            <a:ext cx="11169015" cy="4752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立意的正误高下，决定了文章的成败得失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作文是高考语文的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半壁江山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，因此立意就显得尤为重要。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符合题意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就是要求考生对命题者所给的题目，不论是命题作文，还是材料作文，都要准确全面地理解试题中各个部分的字面意思和深层内涵，分清优劣、是非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从阅卷的实际情况来看，那些立意高远、深刻、新颖的文章往往受到青睐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阅卷老师往往会从以下角度来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判断一篇文章在审题立意方面是否准确：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2444750"/>
            <a:ext cx="11188065" cy="2943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这是阅卷老师判断文章是否切题的一个非常重要、必不可少的步骤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考生拟写作文标题时不妨将切题的字眼嵌入其中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例如优秀作文《青春万岁》，标题醒目亮丽，将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青春与不朽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的作文材料嵌入其中，切题有力，让阅卷老师一目了然，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好感油然而生。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1122680"/>
            <a:ext cx="204597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5615" y="1793875"/>
            <a:ext cx="11188065" cy="4067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开头和结尾也是阅卷老师寻找作文观点的关键所在，因此，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开头最好言简意赅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开门见山地摆出观点，结尾用韵味无穷的语言呼应观点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例如优秀作文《心之所安，一路风景》的开头就用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孙中山说：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吾心信其可行，则移山填海之难，终有成功之日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将心灵安放于所向之事，倾注全身力量执着向前，才能成就一路绮丽的风景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提出论点，结尾用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心之所安，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一路风景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回应论点。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753110"/>
            <a:ext cx="34531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看开头和结尾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2285" y="2296795"/>
            <a:ext cx="11188065" cy="2186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分论点往往展示主要内容，揭示作品内涵，起到导引全文的作用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提纲挈领之效，又可以减少过渡性文字的铺排，从而使主题更集中，重点更突出，文章结构简洁又醒目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2535" y="953135"/>
            <a:ext cx="34531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看分论点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3300</Words>
  <Application>WPS 演示</Application>
  <PresentationFormat>宽屏</PresentationFormat>
  <Paragraphs>105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Doris</dc:creator>
  <cp:lastModifiedBy>Freshhh®</cp:lastModifiedBy>
  <cp:revision>156</cp:revision>
  <dcterms:created xsi:type="dcterms:W3CDTF">2019-06-19T02:08:00Z</dcterms:created>
  <dcterms:modified xsi:type="dcterms:W3CDTF">2025-08-14T09:09:59Z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7744E3B6C1D6447790A6E45607784D0E_11</vt:lpwstr>
  </property>
</Properties>
</file>